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75" r:id="rId3"/>
    <p:sldId id="267" r:id="rId4"/>
    <p:sldId id="268" r:id="rId5"/>
    <p:sldId id="269" r:id="rId6"/>
    <p:sldId id="271" r:id="rId7"/>
    <p:sldId id="270" r:id="rId8"/>
    <p:sldId id="272" r:id="rId9"/>
    <p:sldId id="278" r:id="rId10"/>
    <p:sldId id="273" r:id="rId11"/>
    <p:sldId id="274" r:id="rId12"/>
    <p:sldId id="276" r:id="rId13"/>
    <p:sldId id="277"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74" autoAdjust="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ax="19200" units="cm"/>
          <inkml:channel name="Y" type="integer" max="11008" units="cm"/>
          <inkml:channel name="F" type="integer" max="4096" units="dev"/>
          <inkml:channel name="T" type="integer" max="2.14748E9" units="dev"/>
        </inkml:traceFormat>
        <inkml:channelProperties>
          <inkml:channelProperty channel="X" name="resolution" value="621.35925" units="1/cm"/>
          <inkml:channelProperty channel="Y" name="resolution" value="636.3006" units="1/cm"/>
          <inkml:channelProperty channel="F" name="resolution" value="0" units="1/dev"/>
          <inkml:channelProperty channel="T" name="resolution" value="1" units="1/dev"/>
        </inkml:channelProperties>
      </inkml:inkSource>
      <inkml:timestamp xml:id="ts0" timeString="2021-08-10T03:14:55.421"/>
    </inkml:context>
    <inkml:brush xml:id="br0">
      <inkml:brushProperty name="width" value="0.05292" units="cm"/>
      <inkml:brushProperty name="height" value="0.05292" units="cm"/>
      <inkml:brushProperty name="color" value="#FF0000"/>
    </inkml:brush>
  </inkml:definitions>
  <inkml:trace contextRef="#ctx0" brushRef="#br0">17315 7630 908 0,'0'0'0'0,"0"0"0"16,17-7 0-16,-17 7-1 0,0 0 1 0,14-3 0 16,-5 3 0-16,-9 0-2 0,0 0 2 0,0 0-2 15,13-9 2-15,-1-3-618 0</inkml:trace>
  <inkml:trace contextRef="#ctx0" brushRef="#br0" timeOffset="-137914.68">20024 12723 953 0,'0'0'0'0,"0"0"0"15,0-10 0-15,0 10-2 0,0 0 2 0,-2-9-1 16,-1-3 1-16,3 12-15 0,0 0 15 0,0-19-14 15,5-7 14-15,0 0-631 0</inkml:trace>
</inkml:ink>
</file>

<file path=ppt/ink/ink2.xml><?xml version="1.0" encoding="utf-8"?>
<inkml:ink xmlns:inkml="http://www.w3.org/2003/InkML">
  <inkml:definitions>
    <inkml:context xml:id="ctx0">
      <inkml:inkSource xml:id="inkSrc0">
        <inkml:traceFormat>
          <inkml:channel name="X" type="integer" max="19200" units="cm"/>
          <inkml:channel name="Y" type="integer" max="11008" units="cm"/>
          <inkml:channel name="F" type="integer" max="4096" units="dev"/>
          <inkml:channel name="T" type="integer" max="2.14748E9" units="dev"/>
        </inkml:traceFormat>
        <inkml:channelProperties>
          <inkml:channelProperty channel="X" name="resolution" value="621.35925" units="1/cm"/>
          <inkml:channelProperty channel="Y" name="resolution" value="636.3006" units="1/cm"/>
          <inkml:channelProperty channel="F" name="resolution" value="0" units="1/dev"/>
          <inkml:channelProperty channel="T" name="resolution" value="1" units="1/dev"/>
        </inkml:channelProperties>
      </inkml:inkSource>
      <inkml:timestamp xml:id="ts0" timeString="2021-08-10T03:24:16.330"/>
    </inkml:context>
    <inkml:brush xml:id="br0">
      <inkml:brushProperty name="width" value="0.05292" units="cm"/>
      <inkml:brushProperty name="height" value="0.05292" units="cm"/>
      <inkml:brushProperty name="color" value="#FF0000"/>
    </inkml:brush>
  </inkml:definitions>
  <inkml:trace contextRef="#ctx0" brushRef="#br0">20763 5495 763 0,'0'0'0'0,"0"0"0"16,5-9 0-16,-5 9-5 0,0 0 5 0,7-7-5 16,0 10 5-16,1-3-505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60FCA4-7746-4207-A5FB-9AEF16FF7276}" type="datetimeFigureOut">
              <a:rPr lang="en-IN" smtClean="0"/>
              <a:t>18-08-2021</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75D871-1F4C-4E98-B17A-AB959A7D9EB4}" type="slidenum">
              <a:rPr lang="en-IN" smtClean="0"/>
              <a:t>‹#›</a:t>
            </a:fld>
            <a:endParaRPr lang="en-IN"/>
          </a:p>
        </p:txBody>
      </p:sp>
    </p:spTree>
    <p:extLst>
      <p:ext uri="{BB962C8B-B14F-4D97-AF65-F5344CB8AC3E}">
        <p14:creationId xmlns:p14="http://schemas.microsoft.com/office/powerpoint/2010/main" val="1145896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endParaRPr lang="en-IN"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5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IN" dirty="0"/>
          </a:p>
        </p:txBody>
      </p:sp>
      <p:sp>
        <p:nvSpPr>
          <p:cNvPr id="4" name="Date Placeholder 3"/>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36048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57B2B1-BBD5-4F74-8CBD-076D39BC2702}" type="datetimeFigureOut">
              <a:rPr lang="en-US" smtClean="0"/>
              <a:pPr/>
              <a:t>8/18/2021</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AB414317-FF8E-4A6A-9C66-02F7B9C1C60B}" type="slidenum">
              <a:rPr lang="en-IN" smtClean="0"/>
              <a:pPr/>
              <a:t>‹#›</a:t>
            </a:fld>
            <a:endParaRPr lang="en-I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7B2B1-BBD5-4F74-8CBD-076D39BC2702}" type="datetimeFigureOut">
              <a:rPr lang="en-US" smtClean="0"/>
              <a:pPr/>
              <a:t>8/18/2021</a:t>
            </a:fld>
            <a:endParaRPr lang="en-IN"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414317-FF8E-4A6A-9C66-02F7B9C1C60B}" type="slidenum">
              <a:rPr lang="en-IN" smtClean="0"/>
              <a:pPr/>
              <a:t>‹#›</a:t>
            </a:fld>
            <a:endParaRPr lang="en-IN" dirty="0"/>
          </a:p>
        </p:txBody>
      </p:sp>
      <p:pic>
        <p:nvPicPr>
          <p:cNvPr id="7" name="Google Shape;55;p1"/>
          <p:cNvPicPr preferRelativeResize="0"/>
          <p:nvPr userDrawn="1"/>
        </p:nvPicPr>
        <p:blipFill rotWithShape="1">
          <a:blip r:embed="rId14" cstate="print">
            <a:alphaModFix/>
          </a:blip>
          <a:srcRect/>
          <a:stretch/>
        </p:blipFill>
        <p:spPr>
          <a:xfrm>
            <a:off x="222675" y="214225"/>
            <a:ext cx="1578401" cy="783575"/>
          </a:xfrm>
          <a:prstGeom prst="rect">
            <a:avLst/>
          </a:prstGeom>
          <a:noFill/>
          <a:ln>
            <a:noFill/>
          </a:ln>
        </p:spPr>
      </p:pic>
      <p:pic>
        <p:nvPicPr>
          <p:cNvPr id="8" name="Google Shape;54;p1"/>
          <p:cNvPicPr preferRelativeResize="0"/>
          <p:nvPr userDrawn="1"/>
        </p:nvPicPr>
        <p:blipFill rotWithShape="1">
          <a:blip r:embed="rId15">
            <a:alphaModFix/>
          </a:blip>
          <a:srcRect/>
          <a:stretch/>
        </p:blipFill>
        <p:spPr>
          <a:xfrm>
            <a:off x="0" y="5492140"/>
            <a:ext cx="9144000" cy="136586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3000" kern="1200">
          <a:solidFill>
            <a:srgbClr val="FF000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customXml" Target="../ink/ink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MICROSOFT EXCEL 2016</a:t>
            </a:r>
            <a:endParaRPr lang="en-IN" dirty="0"/>
          </a:p>
        </p:txBody>
      </p:sp>
      <p:sp>
        <p:nvSpPr>
          <p:cNvPr id="3" name="Subtitle 2"/>
          <p:cNvSpPr>
            <a:spLocks noGrp="1"/>
          </p:cNvSpPr>
          <p:nvPr>
            <p:ph type="subTitle" idx="1"/>
          </p:nvPr>
        </p:nvSpPr>
        <p:spPr/>
        <p:txBody>
          <a:bodyPr/>
          <a:lstStyle/>
          <a:p>
            <a:r>
              <a:rPr lang="en-US" dirty="0"/>
              <a:t>CLASS </a:t>
            </a:r>
            <a:r>
              <a:rPr lang="en-IN" dirty="0"/>
              <a:t>VI</a:t>
            </a:r>
            <a:endParaRPr lang="en-US" dirty="0"/>
          </a:p>
          <a:p>
            <a:r>
              <a:rPr lang="en-US" dirty="0"/>
              <a:t>CH-</a:t>
            </a:r>
            <a:r>
              <a:rPr lang="en-IN" dirty="0"/>
              <a:t>4 PERIOD -3</a:t>
            </a:r>
          </a:p>
          <a:p>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57BED-F40D-43B0-B87E-B7536F5CF330}"/>
              </a:ext>
            </a:extLst>
          </p:cNvPr>
          <p:cNvSpPr>
            <a:spLocks noGrp="1"/>
          </p:cNvSpPr>
          <p:nvPr>
            <p:ph type="title"/>
          </p:nvPr>
        </p:nvSpPr>
        <p:spPr/>
        <p:txBody>
          <a:bodyPr/>
          <a:lstStyle/>
          <a:p>
            <a:r>
              <a:rPr lang="en-US" dirty="0"/>
              <a:t>ANSWERS</a:t>
            </a:r>
            <a:endParaRPr lang="en-IN" dirty="0"/>
          </a:p>
        </p:txBody>
      </p:sp>
      <p:sp>
        <p:nvSpPr>
          <p:cNvPr id="3" name="Content Placeholder 2">
            <a:extLst>
              <a:ext uri="{FF2B5EF4-FFF2-40B4-BE49-F238E27FC236}">
                <a16:creationId xmlns:a16="http://schemas.microsoft.com/office/drawing/2014/main" id="{7953B7E0-3EE6-48AD-A863-B28617575B64}"/>
              </a:ext>
            </a:extLst>
          </p:cNvPr>
          <p:cNvSpPr>
            <a:spLocks noGrp="1"/>
          </p:cNvSpPr>
          <p:nvPr>
            <p:ph idx="1"/>
          </p:nvPr>
        </p:nvSpPr>
        <p:spPr/>
        <p:txBody>
          <a:bodyPr>
            <a:normAutofit/>
          </a:bodyPr>
          <a:lstStyle/>
          <a:p>
            <a:r>
              <a:rPr lang="en-US" sz="2000" dirty="0"/>
              <a:t>1.Ans  You will modify a cell content by double clicking on the selected cell or pressing F2, or By clicking on entry bar.</a:t>
            </a:r>
          </a:p>
          <a:p>
            <a:r>
              <a:rPr lang="en-US" sz="2000" dirty="0"/>
              <a:t>2.  Select the column to the left of which a column is to be inserted.</a:t>
            </a:r>
          </a:p>
          <a:p>
            <a:pPr marL="0" indent="0">
              <a:buNone/>
            </a:pPr>
            <a:r>
              <a:rPr lang="en-US" sz="2000" dirty="0"/>
              <a:t>Then right click on column heading of selected column -&gt; click on Insert option.</a:t>
            </a:r>
          </a:p>
          <a:p>
            <a:pPr marL="0" indent="0">
              <a:buNone/>
            </a:pPr>
            <a:r>
              <a:rPr lang="en-US" sz="2000" dirty="0"/>
              <a:t>Or click the drop down arrow of insert button in the cell group on the Home tab and choose the Insert sheet column option.</a:t>
            </a:r>
          </a:p>
          <a:p>
            <a:pPr marL="0" indent="0">
              <a:buNone/>
            </a:pPr>
            <a:endParaRPr lang="en-US" sz="2000" dirty="0"/>
          </a:p>
          <a:p>
            <a:pPr marL="0" indent="0">
              <a:buNone/>
            </a:pPr>
            <a:r>
              <a:rPr lang="en-US" sz="2000" dirty="0"/>
              <a:t>3. By using UNDO command you can retrieve the previously deleted item, REDO command is used to quickly repeat the last action that you have undone using UNDO command.</a:t>
            </a:r>
          </a:p>
          <a:p>
            <a:pPr marL="0" indent="0">
              <a:buNone/>
            </a:pPr>
            <a:endParaRPr lang="en-IN" sz="2000" dirty="0"/>
          </a:p>
        </p:txBody>
      </p:sp>
    </p:spTree>
    <p:extLst>
      <p:ext uri="{BB962C8B-B14F-4D97-AF65-F5344CB8AC3E}">
        <p14:creationId xmlns:p14="http://schemas.microsoft.com/office/powerpoint/2010/main" val="2195001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A9478-BE8F-4C24-88D6-7153BC9F00AD}"/>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C828F3A9-8A8B-4E0F-8063-A45259925430}"/>
              </a:ext>
            </a:extLst>
          </p:cNvPr>
          <p:cNvSpPr>
            <a:spLocks noGrp="1"/>
          </p:cNvSpPr>
          <p:nvPr>
            <p:ph idx="1"/>
          </p:nvPr>
        </p:nvSpPr>
        <p:spPr>
          <a:xfrm>
            <a:off x="107504" y="1052736"/>
            <a:ext cx="8928992" cy="5073427"/>
          </a:xfrm>
        </p:spPr>
        <p:txBody>
          <a:bodyPr>
            <a:normAutofit/>
          </a:bodyPr>
          <a:lstStyle/>
          <a:p>
            <a:pPr marL="0" indent="0">
              <a:buNone/>
            </a:pPr>
            <a:r>
              <a:rPr lang="en-US" sz="2000" dirty="0"/>
              <a:t>4. you can select a range of non adjacent cells by pressing down the ctrl key and click on the desired cell.</a:t>
            </a:r>
          </a:p>
          <a:p>
            <a:pPr marL="0" indent="0">
              <a:buNone/>
            </a:pPr>
            <a:r>
              <a:rPr lang="en-US" sz="2000" dirty="0"/>
              <a:t>5. To move the data or range of data,  first have to select the cell or range of cells and  position the mouse pointer to edge of selected cell and notice when the mouse pointer changes to four  headed symbol then by pressing the left button and drag to a new location. Then Data will be moved.</a:t>
            </a:r>
          </a:p>
          <a:p>
            <a:pPr marL="0" indent="0">
              <a:buNone/>
            </a:pPr>
            <a:r>
              <a:rPr lang="en-IN" sz="2000" dirty="0"/>
              <a:t>6. you can copy the data using below two methods.</a:t>
            </a:r>
          </a:p>
          <a:p>
            <a:pPr marL="0" indent="0">
              <a:buNone/>
            </a:pPr>
            <a:r>
              <a:rPr lang="en-IN" sz="2000" dirty="0" err="1"/>
              <a:t>i</a:t>
            </a:r>
            <a:r>
              <a:rPr lang="en-IN" sz="2000" dirty="0"/>
              <a:t>. select the cell or range of cells then press CTRL+C </a:t>
            </a:r>
          </a:p>
          <a:p>
            <a:pPr marL="0" indent="0">
              <a:buNone/>
            </a:pPr>
            <a:r>
              <a:rPr lang="en-IN" sz="2000" dirty="0" err="1"/>
              <a:t>Ii</a:t>
            </a:r>
            <a:r>
              <a:rPr lang="en-IN" sz="2000" dirty="0"/>
              <a:t>. Select the cell or range of cells then right click on it click on copy option.</a:t>
            </a:r>
          </a:p>
          <a:p>
            <a:pPr marL="0" indent="0">
              <a:buNone/>
            </a:pPr>
            <a:r>
              <a:rPr lang="en-IN" sz="2000" dirty="0"/>
              <a:t>7. Auto Fill is the easiest method to fill the data in cells automatically.</a:t>
            </a:r>
          </a:p>
          <a:p>
            <a:pPr marL="0" indent="0">
              <a:buNone/>
            </a:pPr>
            <a:r>
              <a:rPr lang="en-IN" sz="2000" dirty="0"/>
              <a:t>You can apply Auto Fill by writing content in a cell and take the mouse pointer to lower right corner and fill handle it up to your desired cell and click in fill series option from the drop down  options.</a:t>
            </a:r>
          </a:p>
        </p:txBody>
      </p:sp>
    </p:spTree>
    <p:extLst>
      <p:ext uri="{BB962C8B-B14F-4D97-AF65-F5344CB8AC3E}">
        <p14:creationId xmlns:p14="http://schemas.microsoft.com/office/powerpoint/2010/main" val="2743535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B2DBD-D72F-448E-9055-6848FC6C85FD}"/>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70ACE85-5690-4CC7-AC08-D34ED73E9C40}"/>
              </a:ext>
            </a:extLst>
          </p:cNvPr>
          <p:cNvSpPr>
            <a:spLocks noGrp="1"/>
          </p:cNvSpPr>
          <p:nvPr>
            <p:ph idx="1"/>
          </p:nvPr>
        </p:nvSpPr>
        <p:spPr/>
        <p:txBody>
          <a:bodyPr>
            <a:normAutofit/>
          </a:bodyPr>
          <a:lstStyle/>
          <a:p>
            <a:r>
              <a:rPr lang="en-US" sz="2000" dirty="0"/>
              <a:t>8. To change the row height :</a:t>
            </a:r>
          </a:p>
          <a:p>
            <a:r>
              <a:rPr lang="en-US" sz="2000" dirty="0"/>
              <a:t>&gt; select the row click on drop down arrow of the format button in cell group on the Home tab.</a:t>
            </a:r>
          </a:p>
          <a:p>
            <a:r>
              <a:rPr lang="en-US" sz="2000" dirty="0"/>
              <a:t>Click on row height option then </a:t>
            </a:r>
            <a:r>
              <a:rPr lang="en-US" sz="2000"/>
              <a:t>row height </a:t>
            </a:r>
            <a:r>
              <a:rPr lang="en-US" sz="2000" dirty="0"/>
              <a:t>dialog box comes  enter the desired value.</a:t>
            </a:r>
          </a:p>
          <a:p>
            <a:r>
              <a:rPr lang="en-US" sz="2000" dirty="0"/>
              <a:t>To change the column width :</a:t>
            </a:r>
          </a:p>
          <a:p>
            <a:r>
              <a:rPr lang="en-US" sz="2000" dirty="0"/>
              <a:t>&gt; select the row, click on drop down arrow of the format button in cell group on the Home tab.</a:t>
            </a:r>
          </a:p>
          <a:p>
            <a:r>
              <a:rPr lang="en-US" sz="2000" dirty="0"/>
              <a:t>Click on column width option then column width dialog box comes  enter the desired value.</a:t>
            </a:r>
            <a:endParaRPr lang="en-IN" sz="2000" dirty="0"/>
          </a:p>
        </p:txBody>
      </p:sp>
    </p:spTree>
    <p:extLst>
      <p:ext uri="{BB962C8B-B14F-4D97-AF65-F5344CB8AC3E}">
        <p14:creationId xmlns:p14="http://schemas.microsoft.com/office/powerpoint/2010/main" val="1637963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EC567-C805-4CF7-BB3F-0BC32A54112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358E3C3-316B-49CC-9C91-2C9CE6A739EF}"/>
              </a:ext>
            </a:extLst>
          </p:cNvPr>
          <p:cNvSpPr>
            <a:spLocks noGrp="1"/>
          </p:cNvSpPr>
          <p:nvPr>
            <p:ph idx="1"/>
          </p:nvPr>
        </p:nvSpPr>
        <p:spPr/>
        <p:txBody>
          <a:bodyPr>
            <a:normAutofit/>
          </a:bodyPr>
          <a:lstStyle/>
          <a:p>
            <a:r>
              <a:rPr lang="en-US" sz="2000" dirty="0"/>
              <a:t>9. Flash fill  is a time saving feature, which identifies the data fill pattern that you use frequently in a work sheet then fill the remaining series accordingly.</a:t>
            </a:r>
          </a:p>
          <a:p>
            <a:r>
              <a:rPr lang="en-US" sz="2000" dirty="0"/>
              <a:t>Example &gt; Make two columns NAMES AND INITIALS in the excel sheet.</a:t>
            </a:r>
          </a:p>
          <a:p>
            <a:r>
              <a:rPr lang="en-US" sz="2000" dirty="0"/>
              <a:t>The INITIALS column should have data have full names of students.</a:t>
            </a:r>
          </a:p>
          <a:p>
            <a:r>
              <a:rPr lang="en-US" sz="2000" dirty="0"/>
              <a:t>In INITIALS column should have short name of name  RAVI KUMAR as RK then press enter.</a:t>
            </a:r>
          </a:p>
          <a:p>
            <a:r>
              <a:rPr lang="en-US" sz="2000" dirty="0"/>
              <a:t>Then click FLASH FILL option from fill of editing group or Press CTRL+E</a:t>
            </a:r>
          </a:p>
          <a:p>
            <a:endParaRPr lang="en-IN" sz="2000" dirty="0"/>
          </a:p>
        </p:txBody>
      </p:sp>
    </p:spTree>
    <p:extLst>
      <p:ext uri="{BB962C8B-B14F-4D97-AF65-F5344CB8AC3E}">
        <p14:creationId xmlns:p14="http://schemas.microsoft.com/office/powerpoint/2010/main" val="4116695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3">
            <a:alphaModFix/>
          </a:blip>
          <a:srcRect/>
          <a:stretch/>
        </p:blipFill>
        <p:spPr>
          <a:xfrm>
            <a:off x="7787575" y="5236126"/>
            <a:ext cx="1232526" cy="611875"/>
          </a:xfrm>
          <a:prstGeom prst="rect">
            <a:avLst/>
          </a:prstGeom>
          <a:noFill/>
          <a:ln>
            <a:noFill/>
          </a:ln>
        </p:spPr>
      </p:pic>
      <p:sp>
        <p:nvSpPr>
          <p:cNvPr id="78" name="Google Shape;78;p16"/>
          <p:cNvSpPr txBox="1"/>
          <p:nvPr/>
        </p:nvSpPr>
        <p:spPr>
          <a:xfrm>
            <a:off x="621425" y="1600750"/>
            <a:ext cx="7801200" cy="3562200"/>
          </a:xfrm>
          <a:prstGeom prst="rect">
            <a:avLst/>
          </a:prstGeom>
          <a:noFill/>
          <a:ln>
            <a:noFill/>
          </a:ln>
        </p:spPr>
        <p:txBody>
          <a:bodyPr spcFirstLastPara="1" wrap="square" lIns="91425" tIns="91425" rIns="91425" bIns="91425" anchor="ctr" anchorCtr="0">
            <a:noAutofit/>
          </a:bodyPr>
          <a:lstStyle/>
          <a:p>
            <a:pPr marL="457200" algn="ctr">
              <a:lnSpc>
                <a:spcPct val="115000"/>
              </a:lnSpc>
              <a:buClr>
                <a:srgbClr val="000000"/>
              </a:buClr>
              <a:buSzPts val="4000"/>
            </a:pPr>
            <a:r>
              <a:rPr lang="en" sz="4000" b="1">
                <a:solidFill>
                  <a:srgbClr val="000000"/>
                </a:solidFill>
                <a:latin typeface="Arial"/>
                <a:ea typeface="Arial"/>
                <a:cs typeface="Arial"/>
                <a:sym typeface="Arial"/>
              </a:rPr>
              <a:t>THANKING YOU</a:t>
            </a:r>
            <a:endParaRPr sz="4000" b="1">
              <a:solidFill>
                <a:srgbClr val="000000"/>
              </a:solidFill>
              <a:latin typeface="Arial"/>
              <a:ea typeface="Arial"/>
              <a:cs typeface="Arial"/>
              <a:sym typeface="Arial"/>
            </a:endParaRPr>
          </a:p>
          <a:p>
            <a:pPr marL="457200" algn="ctr">
              <a:lnSpc>
                <a:spcPct val="115000"/>
              </a:lnSpc>
              <a:buClr>
                <a:srgbClr val="000000"/>
              </a:buClr>
              <a:buSzPts val="4000"/>
            </a:pPr>
            <a:r>
              <a:rPr lang="en" sz="4000" b="1">
                <a:solidFill>
                  <a:srgbClr val="FF0000"/>
                </a:solidFill>
                <a:latin typeface="Arial"/>
                <a:ea typeface="Arial"/>
                <a:cs typeface="Arial"/>
                <a:sym typeface="Arial"/>
              </a:rPr>
              <a:t>ODM EDUCATIONAL GROUP</a:t>
            </a:r>
            <a:endParaRPr sz="4000" b="1">
              <a:solidFill>
                <a:srgbClr val="FF0000"/>
              </a:solidFill>
              <a:latin typeface="Arial"/>
              <a:ea typeface="Arial"/>
              <a:cs typeface="Arial"/>
              <a:sym typeface="Arial"/>
            </a:endParaRPr>
          </a:p>
          <a:p>
            <a:pPr>
              <a:buClr>
                <a:srgbClr val="000000"/>
              </a:buClr>
              <a:buSzPts val="1400"/>
            </a:pPr>
            <a:endParaRPr sz="140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E350A-D7D8-4DCD-A7DC-CC85FADE3FA1}"/>
              </a:ext>
            </a:extLst>
          </p:cNvPr>
          <p:cNvSpPr>
            <a:spLocks noGrp="1"/>
          </p:cNvSpPr>
          <p:nvPr>
            <p:ph type="title"/>
          </p:nvPr>
        </p:nvSpPr>
        <p:spPr/>
        <p:txBody>
          <a:bodyPr/>
          <a:lstStyle/>
          <a:p>
            <a:r>
              <a:rPr lang="en-US"/>
              <a:t>RECAP THE WHOLE CHAPTER</a:t>
            </a:r>
            <a:endParaRPr lang="en-IN"/>
          </a:p>
        </p:txBody>
      </p:sp>
      <p:sp>
        <p:nvSpPr>
          <p:cNvPr id="3" name="Content Placeholder 2">
            <a:extLst>
              <a:ext uri="{FF2B5EF4-FFF2-40B4-BE49-F238E27FC236}">
                <a16:creationId xmlns:a16="http://schemas.microsoft.com/office/drawing/2014/main" id="{3859FBFF-A156-4C2E-A191-913AA87A57DF}"/>
              </a:ext>
            </a:extLst>
          </p:cNvPr>
          <p:cNvSpPr>
            <a:spLocks noGrp="1"/>
          </p:cNvSpPr>
          <p:nvPr>
            <p:ph idx="1"/>
          </p:nvPr>
        </p:nvSpPr>
        <p:spPr/>
        <p:txBody>
          <a:bodyPr/>
          <a:lstStyle/>
          <a:p>
            <a:endParaRPr lang="en-IN"/>
          </a:p>
        </p:txBody>
      </p:sp>
      <p:pic>
        <p:nvPicPr>
          <p:cNvPr id="4" name="Picture 3">
            <a:extLst>
              <a:ext uri="{FF2B5EF4-FFF2-40B4-BE49-F238E27FC236}">
                <a16:creationId xmlns:a16="http://schemas.microsoft.com/office/drawing/2014/main" id="{CB3F3E64-506B-412C-8C41-F016CB31C483}"/>
              </a:ext>
            </a:extLst>
          </p:cNvPr>
          <p:cNvPicPr>
            <a:picLocks noChangeAspect="1"/>
          </p:cNvPicPr>
          <p:nvPr/>
        </p:nvPicPr>
        <p:blipFill>
          <a:blip r:embed="rId2"/>
          <a:stretch>
            <a:fillRect/>
          </a:stretch>
        </p:blipFill>
        <p:spPr>
          <a:xfrm>
            <a:off x="0" y="980728"/>
            <a:ext cx="9255065" cy="4711253"/>
          </a:xfrm>
          <a:prstGeom prst="rect">
            <a:avLst/>
          </a:prstGeom>
        </p:spPr>
      </p:pic>
    </p:spTree>
    <p:extLst>
      <p:ext uri="{BB962C8B-B14F-4D97-AF65-F5344CB8AC3E}">
        <p14:creationId xmlns:p14="http://schemas.microsoft.com/office/powerpoint/2010/main" val="2530236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1DA3-01C2-4363-91E1-B78A1DFD507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AF2409B-0128-454F-AC61-D72098F88275}"/>
              </a:ext>
            </a:extLst>
          </p:cNvPr>
          <p:cNvSpPr>
            <a:spLocks noGrp="1"/>
          </p:cNvSpPr>
          <p:nvPr>
            <p:ph idx="1"/>
          </p:nvPr>
        </p:nvSpPr>
        <p:spPr>
          <a:xfrm rot="10800000">
            <a:off x="457200" y="1135420"/>
            <a:ext cx="8229600" cy="5387326"/>
          </a:xfrm>
        </p:spPr>
        <p:txBody>
          <a:bodyPr/>
          <a:lstStyle/>
          <a:p>
            <a:endParaRPr lang="en-IN"/>
          </a:p>
        </p:txBody>
      </p:sp>
      <p:pic>
        <p:nvPicPr>
          <p:cNvPr id="5" name="Picture 4">
            <a:extLst>
              <a:ext uri="{FF2B5EF4-FFF2-40B4-BE49-F238E27FC236}">
                <a16:creationId xmlns:a16="http://schemas.microsoft.com/office/drawing/2014/main" id="{3138196E-7A2F-4868-BE94-FC907DADE6C9}"/>
              </a:ext>
            </a:extLst>
          </p:cNvPr>
          <p:cNvPicPr>
            <a:picLocks noChangeAspect="1"/>
          </p:cNvPicPr>
          <p:nvPr/>
        </p:nvPicPr>
        <p:blipFill>
          <a:blip r:embed="rId2"/>
          <a:stretch>
            <a:fillRect/>
          </a:stretch>
        </p:blipFill>
        <p:spPr>
          <a:xfrm rot="10800000">
            <a:off x="0" y="548680"/>
            <a:ext cx="9144000" cy="5688631"/>
          </a:xfrm>
          <a:prstGeom prst="rect">
            <a:avLst/>
          </a:prstGeom>
        </p:spPr>
      </p:pic>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43127775-6722-44AF-B856-A24E849629FB}"/>
                  </a:ext>
                </a:extLst>
              </p14:cNvPr>
              <p14:cNvContentPartPr/>
              <p14:nvPr/>
            </p14:nvContentPartPr>
            <p14:xfrm>
              <a:off x="6233400" y="2735640"/>
              <a:ext cx="977400" cy="1845000"/>
            </p14:xfrm>
          </p:contentPart>
        </mc:Choice>
        <mc:Fallback xmlns="">
          <p:pic>
            <p:nvPicPr>
              <p:cNvPr id="4" name="Ink 3">
                <a:extLst>
                  <a:ext uri="{FF2B5EF4-FFF2-40B4-BE49-F238E27FC236}">
                    <a16:creationId xmlns:a16="http://schemas.microsoft.com/office/drawing/2014/main" id="{43127775-6722-44AF-B856-A24E849629FB}"/>
                  </a:ext>
                </a:extLst>
              </p:cNvPr>
              <p:cNvPicPr/>
              <p:nvPr/>
            </p:nvPicPr>
            <p:blipFill>
              <a:blip r:embed="rId4"/>
              <a:stretch>
                <a:fillRect/>
              </a:stretch>
            </p:blipFill>
            <p:spPr>
              <a:xfrm>
                <a:off x="1101960" y="1431000"/>
                <a:ext cx="6682320" cy="3935160"/>
              </a:xfrm>
              <a:prstGeom prst="rect">
                <a:avLst/>
              </a:prstGeom>
            </p:spPr>
          </p:pic>
        </mc:Fallback>
      </mc:AlternateContent>
    </p:spTree>
    <p:extLst>
      <p:ext uri="{BB962C8B-B14F-4D97-AF65-F5344CB8AC3E}">
        <p14:creationId xmlns:p14="http://schemas.microsoft.com/office/powerpoint/2010/main" val="2747890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44872-565E-4269-906E-A2BE4407EE51}"/>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8015911-2FEB-4DDE-9CC3-D079768DEDE7}"/>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30E0FB97-0654-4107-A050-2368BF52F33A}"/>
              </a:ext>
            </a:extLst>
          </p:cNvPr>
          <p:cNvPicPr>
            <a:picLocks noChangeAspect="1"/>
          </p:cNvPicPr>
          <p:nvPr/>
        </p:nvPicPr>
        <p:blipFill>
          <a:blip r:embed="rId2"/>
          <a:stretch>
            <a:fillRect/>
          </a:stretch>
        </p:blipFill>
        <p:spPr>
          <a:xfrm rot="10800000">
            <a:off x="-22984" y="1417638"/>
            <a:ext cx="9144000" cy="1694518"/>
          </a:xfrm>
          <a:prstGeom prst="rect">
            <a:avLst/>
          </a:prstGeom>
        </p:spPr>
      </p:pic>
      <p:pic>
        <p:nvPicPr>
          <p:cNvPr id="7" name="Picture 6">
            <a:extLst>
              <a:ext uri="{FF2B5EF4-FFF2-40B4-BE49-F238E27FC236}">
                <a16:creationId xmlns:a16="http://schemas.microsoft.com/office/drawing/2014/main" id="{43CCCB06-066F-49A7-9510-A8A4CBFEB5C1}"/>
              </a:ext>
            </a:extLst>
          </p:cNvPr>
          <p:cNvPicPr>
            <a:picLocks noChangeAspect="1"/>
          </p:cNvPicPr>
          <p:nvPr/>
        </p:nvPicPr>
        <p:blipFill>
          <a:blip r:embed="rId3"/>
          <a:stretch>
            <a:fillRect/>
          </a:stretch>
        </p:blipFill>
        <p:spPr>
          <a:xfrm>
            <a:off x="0" y="3112157"/>
            <a:ext cx="9036496" cy="2477083"/>
          </a:xfrm>
          <a:prstGeom prst="rect">
            <a:avLst/>
          </a:prstGeom>
        </p:spPr>
      </p:pic>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9770C0D2-7F71-4A27-A632-B45644BCF161}"/>
                  </a:ext>
                </a:extLst>
              </p14:cNvPr>
              <p14:cNvContentPartPr/>
              <p14:nvPr/>
            </p14:nvContentPartPr>
            <p14:xfrm>
              <a:off x="7474680" y="1972440"/>
              <a:ext cx="10080" cy="6120"/>
            </p14:xfrm>
          </p:contentPart>
        </mc:Choice>
        <mc:Fallback xmlns="">
          <p:pic>
            <p:nvPicPr>
              <p:cNvPr id="4" name="Ink 3">
                <a:extLst>
                  <a:ext uri="{FF2B5EF4-FFF2-40B4-BE49-F238E27FC236}">
                    <a16:creationId xmlns:a16="http://schemas.microsoft.com/office/drawing/2014/main" id="{9770C0D2-7F71-4A27-A632-B45644BCF161}"/>
                  </a:ext>
                </a:extLst>
              </p:cNvPr>
              <p:cNvPicPr/>
              <p:nvPr/>
            </p:nvPicPr>
            <p:blipFill>
              <a:blip r:embed="rId5"/>
              <a:stretch>
                <a:fillRect/>
              </a:stretch>
            </p:blipFill>
            <p:spPr>
              <a:xfrm>
                <a:off x="4531680" y="1668960"/>
                <a:ext cx="3352320" cy="3902760"/>
              </a:xfrm>
              <a:prstGeom prst="rect">
                <a:avLst/>
              </a:prstGeom>
            </p:spPr>
          </p:pic>
        </mc:Fallback>
      </mc:AlternateContent>
    </p:spTree>
    <p:extLst>
      <p:ext uri="{BB962C8B-B14F-4D97-AF65-F5344CB8AC3E}">
        <p14:creationId xmlns:p14="http://schemas.microsoft.com/office/powerpoint/2010/main" val="493144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D7DED-26D4-47C6-8008-5DB4449D02F0}"/>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014EA692-D8AD-4CDC-B826-AF93A680D1EF}"/>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1896FD2F-ABFE-4E8D-9E69-3B25A0202F46}"/>
              </a:ext>
            </a:extLst>
          </p:cNvPr>
          <p:cNvPicPr>
            <a:picLocks noChangeAspect="1"/>
          </p:cNvPicPr>
          <p:nvPr/>
        </p:nvPicPr>
        <p:blipFill>
          <a:blip r:embed="rId2"/>
          <a:stretch>
            <a:fillRect/>
          </a:stretch>
        </p:blipFill>
        <p:spPr>
          <a:xfrm>
            <a:off x="0" y="1268760"/>
            <a:ext cx="9144000" cy="4248472"/>
          </a:xfrm>
          <a:prstGeom prst="rect">
            <a:avLst/>
          </a:prstGeom>
        </p:spPr>
      </p:pic>
    </p:spTree>
    <p:extLst>
      <p:ext uri="{BB962C8B-B14F-4D97-AF65-F5344CB8AC3E}">
        <p14:creationId xmlns:p14="http://schemas.microsoft.com/office/powerpoint/2010/main" val="3620689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68928-B5B4-49CE-A93B-48847E468F1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768F130-02E8-487A-9161-57CB3A82D92A}"/>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4BFD1683-A24F-410B-885B-4C2C47C41A26}"/>
              </a:ext>
            </a:extLst>
          </p:cNvPr>
          <p:cNvPicPr>
            <a:picLocks noChangeAspect="1"/>
          </p:cNvPicPr>
          <p:nvPr/>
        </p:nvPicPr>
        <p:blipFill>
          <a:blip r:embed="rId2"/>
          <a:stretch>
            <a:fillRect/>
          </a:stretch>
        </p:blipFill>
        <p:spPr>
          <a:xfrm rot="10800000">
            <a:off x="0" y="393461"/>
            <a:ext cx="9144000" cy="6071078"/>
          </a:xfrm>
          <a:prstGeom prst="rect">
            <a:avLst/>
          </a:prstGeom>
        </p:spPr>
      </p:pic>
    </p:spTree>
    <p:extLst>
      <p:ext uri="{BB962C8B-B14F-4D97-AF65-F5344CB8AC3E}">
        <p14:creationId xmlns:p14="http://schemas.microsoft.com/office/powerpoint/2010/main" val="630803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ED08A-9FA4-4F3F-956F-640A93A02940}"/>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6B7458B6-0E1F-42B7-9235-FD336BCE43A5}"/>
              </a:ext>
            </a:extLst>
          </p:cNvPr>
          <p:cNvPicPr>
            <a:picLocks noGrp="1" noChangeAspect="1"/>
          </p:cNvPicPr>
          <p:nvPr>
            <p:ph idx="1"/>
          </p:nvPr>
        </p:nvPicPr>
        <p:blipFill>
          <a:blip r:embed="rId2"/>
          <a:stretch>
            <a:fillRect/>
          </a:stretch>
        </p:blipFill>
        <p:spPr>
          <a:xfrm>
            <a:off x="0" y="1268761"/>
            <a:ext cx="8964488" cy="4691622"/>
          </a:xfrm>
        </p:spPr>
      </p:pic>
    </p:spTree>
    <p:extLst>
      <p:ext uri="{BB962C8B-B14F-4D97-AF65-F5344CB8AC3E}">
        <p14:creationId xmlns:p14="http://schemas.microsoft.com/office/powerpoint/2010/main" val="3520101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B2045-3D0C-438D-A33D-3840BB51F4F5}"/>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6D627FEA-D44A-4EA0-A650-F6D114F9DF6F}"/>
              </a:ext>
            </a:extLst>
          </p:cNvPr>
          <p:cNvPicPr>
            <a:picLocks noGrp="1" noChangeAspect="1"/>
          </p:cNvPicPr>
          <p:nvPr>
            <p:ph idx="1"/>
          </p:nvPr>
        </p:nvPicPr>
        <p:blipFill>
          <a:blip r:embed="rId2"/>
          <a:stretch>
            <a:fillRect/>
          </a:stretch>
        </p:blipFill>
        <p:spPr>
          <a:xfrm rot="16200000">
            <a:off x="2256660" y="-803526"/>
            <a:ext cx="4342653" cy="8784980"/>
          </a:xfrm>
        </p:spPr>
      </p:pic>
    </p:spTree>
    <p:extLst>
      <p:ext uri="{BB962C8B-B14F-4D97-AF65-F5344CB8AC3E}">
        <p14:creationId xmlns:p14="http://schemas.microsoft.com/office/powerpoint/2010/main" val="3072816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0C91E-34B6-4ACE-A06E-CEAF52396D6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0CCA8823-63B9-4377-A935-06E8D584AAEE}"/>
              </a:ext>
            </a:extLst>
          </p:cNvPr>
          <p:cNvSpPr>
            <a:spLocks noGrp="1"/>
          </p:cNvSpPr>
          <p:nvPr>
            <p:ph idx="1"/>
          </p:nvPr>
        </p:nvSpPr>
        <p:spPr/>
        <p:txBody>
          <a:bodyPr>
            <a:normAutofit/>
          </a:bodyPr>
          <a:lstStyle/>
          <a:p>
            <a:r>
              <a:rPr lang="en-US" sz="2000" dirty="0"/>
              <a:t>How can you change the row height and column width ?</a:t>
            </a:r>
          </a:p>
          <a:p>
            <a:endParaRPr lang="en-US" sz="2000" dirty="0"/>
          </a:p>
          <a:p>
            <a:r>
              <a:rPr lang="en-IN" sz="2000" dirty="0"/>
              <a:t>What is Flash fill explain with the help of example ?</a:t>
            </a:r>
          </a:p>
        </p:txBody>
      </p:sp>
    </p:spTree>
    <p:extLst>
      <p:ext uri="{BB962C8B-B14F-4D97-AF65-F5344CB8AC3E}">
        <p14:creationId xmlns:p14="http://schemas.microsoft.com/office/powerpoint/2010/main" val="6166444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2216</TotalTime>
  <Words>522</Words>
  <Application>Microsoft Office PowerPoint</Application>
  <PresentationFormat>On-screen Show (4:3)</PresentationFormat>
  <Paragraphs>34</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MICROSOFT EXCEL 2016</vt:lpstr>
      <vt:lpstr>RECAP THE WHOLE CHAPTER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ANSWERS</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SYSTEM</dc:title>
  <dc:creator>ashish</dc:creator>
  <cp:lastModifiedBy>Ashish Ray</cp:lastModifiedBy>
  <cp:revision>97</cp:revision>
  <dcterms:created xsi:type="dcterms:W3CDTF">2020-06-18T15:31:17Z</dcterms:created>
  <dcterms:modified xsi:type="dcterms:W3CDTF">2021-08-18T07:17:02Z</dcterms:modified>
</cp:coreProperties>
</file>